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1483409482"/>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1058018"/>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90706784"/>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61665"/>
          </a:xfrm>
          <a:prstGeom prst="rect">
            <a:avLst/>
          </a:prstGeom>
          <a:noFill/>
        </p:spPr>
        <p:txBody>
          <a:bodyPr wrap="square" rtlCol="0">
            <a:spAutoFit/>
          </a:bodyPr>
          <a:lstStyle/>
          <a:p>
            <a:r>
              <a:rPr lang="en-US" sz="2000" dirty="0"/>
              <a:t>Across both experiments, mean FSG strength was </a:t>
            </a:r>
            <a:r>
              <a:rPr lang="en-US" sz="2400" dirty="0"/>
              <a:t>weaker</a:t>
            </a:r>
            <a:r>
              <a:rPr lang="en-US" sz="2000" dirty="0"/>
              <a:t>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4781</TotalTime>
  <Words>4163</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Results </vt:lpstr>
      <vt:lpstr>Mean Judgment and Recall Scores</vt:lpstr>
      <vt:lpstr>Experiment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144</cp:revision>
  <dcterms:modified xsi:type="dcterms:W3CDTF">2018-04-21T22:58:46Z</dcterms:modified>
</cp:coreProperties>
</file>